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61" r:id="rId2"/>
    <p:sldId id="256" r:id="rId3"/>
    <p:sldId id="343" r:id="rId4"/>
    <p:sldId id="310" r:id="rId5"/>
    <p:sldId id="335" r:id="rId6"/>
    <p:sldId id="357" r:id="rId7"/>
    <p:sldId id="358" r:id="rId8"/>
    <p:sldId id="360" r:id="rId9"/>
    <p:sldId id="345" r:id="rId10"/>
    <p:sldId id="281" r:id="rId11"/>
    <p:sldId id="31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6" autoAdjust="0"/>
    <p:restoredTop sz="94624" autoAdjust="0"/>
  </p:normalViewPr>
  <p:slideViewPr>
    <p:cSldViewPr>
      <p:cViewPr>
        <p:scale>
          <a:sx n="61" d="100"/>
          <a:sy n="61" d="100"/>
        </p:scale>
        <p:origin x="-165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5163E-2691-450E-B221-ED36DD0A606F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AB6C7-7B09-4D14-9D6C-555B5DCE4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9850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ася\Desktop\prirodnye_zony_ros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2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irbis\Downloads\c126a032aaeccc4e6af1ea1419fd8fc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293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244663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ся\Desktop\1689345640_vsegda-pomnim-com-p-chukotka-severnoe-siyanie-foto-62.jpg"/>
          <p:cNvPicPr>
            <a:picLocks noChangeAspect="1" noChangeArrowheads="1"/>
          </p:cNvPicPr>
          <p:nvPr/>
        </p:nvPicPr>
        <p:blipFill>
          <a:blip r:embed="rId2" cstate="print"/>
          <a:srcRect l="11695"/>
          <a:stretch>
            <a:fillRect/>
          </a:stretch>
        </p:blipFill>
        <p:spPr bwMode="auto">
          <a:xfrm>
            <a:off x="0" y="0"/>
            <a:ext cx="1005445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354478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779255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Вася\Desktop\1660353306_14-pofoto-club-p-lishainikovaya-tundra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00" y="-1014413"/>
            <a:ext cx="13335000" cy="8886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038253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Вася\Desktop\1649575462_1-vsegda-pomnim-com-p-karlikovaya-bereza-v-tundre-foto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2192000" cy="80949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343525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Вася\Desktop\1670494451_59-kartinkin-net-p-kartinki-belogo-medvedya-pinterest-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" y="0"/>
            <a:ext cx="13716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831814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2d016d87c3293bdcdbe6faf32d441999?url=http%3A%2F%2Fmisanec"/>
          <p:cNvPicPr>
            <a:picLocks noChangeAspect="1" noChangeArrowheads="1"/>
          </p:cNvPicPr>
          <p:nvPr/>
        </p:nvPicPr>
        <p:blipFill>
          <a:blip r:embed="rId2" cstate="print"/>
          <a:srcRect r="11118"/>
          <a:stretch>
            <a:fillRect/>
          </a:stretch>
        </p:blipFill>
        <p:spPr>
          <a:xfrm>
            <a:off x="-1" y="0"/>
            <a:ext cx="9168951" cy="6858000"/>
          </a:xfrm>
          <a:prstGeom prst="rect">
            <a:avLst/>
          </a:prstGeom>
          <a:noFill/>
          <a:ln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ся\Desktop\original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053"/>
          <a:stretch>
            <a:fillRect/>
          </a:stretch>
        </p:blipFill>
        <p:spPr>
          <a:xfrm>
            <a:off x="-1" y="0"/>
            <a:ext cx="10308951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533678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Алексанра Санду</dc:creator>
  <cp:lastModifiedBy>Вася</cp:lastModifiedBy>
  <cp:revision>95</cp:revision>
  <dcterms:created xsi:type="dcterms:W3CDTF">2016-11-15T09:23:08Z</dcterms:created>
  <dcterms:modified xsi:type="dcterms:W3CDTF">2023-11-08T05:56:03Z</dcterms:modified>
</cp:coreProperties>
</file>